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0" r:id="rId1"/>
  </p:sldMasterIdLst>
  <p:sldIdLst>
    <p:sldId id="291" r:id="rId2"/>
    <p:sldId id="284" r:id="rId3"/>
    <p:sldId id="285" r:id="rId4"/>
    <p:sldId id="286" r:id="rId5"/>
    <p:sldId id="287" r:id="rId6"/>
    <p:sldId id="289" r:id="rId7"/>
    <p:sldId id="288" r:id="rId8"/>
    <p:sldId id="290" r:id="rId9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6"/>
    <p:restoredTop sz="94679"/>
  </p:normalViewPr>
  <p:slideViewPr>
    <p:cSldViewPr>
      <p:cViewPr varScale="1">
        <p:scale>
          <a:sx n="140" d="100"/>
          <a:sy n="140" d="100"/>
        </p:scale>
        <p:origin x="688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01E3-6CDB-6E49-BF9B-9C80F70D1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272011"/>
            <a:ext cx="7543800" cy="2705947"/>
          </a:xfrm>
        </p:spPr>
        <p:txBody>
          <a:bodyPr anchor="b"/>
          <a:lstStyle>
            <a:lvl1pPr algn="ctr">
              <a:defRPr sz="495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1C4559-D73D-AE4C-B2CF-47547F66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198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0E4D9-618B-0F43-8E85-54423BC4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BF730-9A83-1447-A297-FD043E437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C1BCC-97FB-7048-90C2-2F938D997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226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4DF34-7D3B-1E48-8147-C65DAEFB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C43E0-34D8-5543-954A-AFFCCDC43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84DA-4D59-0649-B835-35667867C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2B1B0-B625-9940-9EB2-332B6C3DF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48BD0-AEBC-9648-8A0A-289711C80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543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288145-8D4D-D14C-BA2F-F6CA83B0DD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98042" y="413808"/>
            <a:ext cx="2168843" cy="658675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71042C-B89B-FE49-A5E8-4B7D528EE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924EA-A103-4E46-BEB5-75F43043D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7D181-3156-C144-8E2C-88A40BAF3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93E2F-DA49-A744-80B6-490C2057A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7865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97FC-7CFA-D24A-9D2E-FFD520D05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4EC3E-798B-1A4E-AA13-D263FA0E5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6F26C-53FD-AA48-A201-429DF0F6A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C4D09-2569-594D-969C-3E7DFE95D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37AB8-2204-6D4E-AFB0-897607FD6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845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12F6-1BAB-EB48-9A40-A3D04211B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76" y="1937704"/>
            <a:ext cx="8675370" cy="3233102"/>
          </a:xfrm>
        </p:spPr>
        <p:txBody>
          <a:bodyPr anchor="b"/>
          <a:lstStyle>
            <a:lvl1pPr>
              <a:defRPr sz="495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99D20-B6A8-304E-9A7B-6FB017E40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6276" y="5201392"/>
            <a:ext cx="8675370" cy="1700212"/>
          </a:xfrm>
        </p:spPr>
        <p:txBody>
          <a:bodyPr/>
          <a:lstStyle>
            <a:lvl1pPr marL="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1pPr>
            <a:lvl2pPr marL="377190" indent="0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2pPr>
            <a:lvl3pPr marL="754380" indent="0">
              <a:buNone/>
              <a:defRPr sz="1485">
                <a:solidFill>
                  <a:schemeClr val="tx1">
                    <a:tint val="75000"/>
                  </a:schemeClr>
                </a:solidFill>
              </a:defRPr>
            </a:lvl3pPr>
            <a:lvl4pPr marL="113157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4pPr>
            <a:lvl5pPr marL="150876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5pPr>
            <a:lvl6pPr marL="188595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6pPr>
            <a:lvl7pPr marL="226314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7pPr>
            <a:lvl8pPr marL="264033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8pPr>
            <a:lvl9pPr marL="301752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8D1A5-3E8D-0344-B453-18E08CDAC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C3A0E-1184-3942-A8B6-4E466F246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4EC17-E408-0B4A-ACFC-FA9BC7C57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555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84DF-0CBE-D14B-BBA8-AECA41A5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B96F9-DF21-6944-A7DE-2659BB8F3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C20428-85D5-5E4C-8411-677AC18A6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948B8-30D9-F642-8E80-5904753A1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444E2-979D-7B48-A737-91317463B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7D72C-9B4E-4142-BD74-A8E8B252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755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45624-2F7B-A341-B3C1-6A5CB38AE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25" y="413809"/>
            <a:ext cx="8675370" cy="1502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4C23A-9930-4A40-998B-89F3CE1D8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D1697-8963-784D-8E41-E19B51818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2E8A7-5B9C-724B-8F3F-F05E3C2FE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92065" y="1905318"/>
            <a:ext cx="4276130" cy="933767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49A4E5-5D6E-0042-8717-20C87A383F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2065" y="2839085"/>
            <a:ext cx="4276130" cy="41758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A0B4A8-410C-4548-B12C-DD6CF796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FCAB08-B41E-6D4F-B7C7-81AE5962B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45B4D2-9030-FF45-B162-41996AD0E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08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28CED-229A-3B4E-B3DA-624DD440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48E73F-8C6B-FD40-958B-8E26B7B2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83292-0DF6-E246-A128-5D501618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EC340-342C-9B44-8D40-92A7232E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262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756C5F-D309-654F-8C36-68DE0E76B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F5B781-D9BB-5A43-A8CF-10412E50A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15A61-EDEB-6141-86CD-049BA8E5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80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08CA7-EC8E-1246-99B3-5502863B7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41E0D-050E-D941-ADAE-3CF789F7B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130" y="1119082"/>
            <a:ext cx="5092065" cy="5523442"/>
          </a:xfrm>
        </p:spPr>
        <p:txBody>
          <a:bodyPr/>
          <a:lstStyle>
            <a:lvl1pPr>
              <a:defRPr sz="2640"/>
            </a:lvl1pPr>
            <a:lvl2pPr>
              <a:defRPr sz="2310"/>
            </a:lvl2pPr>
            <a:lvl3pPr>
              <a:defRPr sz="1980"/>
            </a:lvl3pPr>
            <a:lvl4pPr>
              <a:defRPr sz="1650"/>
            </a:lvl4pPr>
            <a:lvl5pPr>
              <a:defRPr sz="1650"/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B98C9-7714-FB4C-B757-C25BD68D7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6CEA8-6CFD-D742-921F-B142EB2F9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245E3-2B91-4143-8923-CFC42CE72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8F488-1C2C-A84E-BF06-ABB4F922C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8534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D1D91-5E4A-354D-BA2E-251EDC6C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FEE149-14E1-6745-8DC6-BD0A3E8BDD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76130" y="1119082"/>
            <a:ext cx="5092065" cy="5523442"/>
          </a:xfrm>
        </p:spPr>
        <p:txBody>
          <a:bodyPr/>
          <a:lstStyle>
            <a:lvl1pPr marL="0" indent="0">
              <a:buNone/>
              <a:defRPr sz="2640"/>
            </a:lvl1pPr>
            <a:lvl2pPr marL="377190" indent="0">
              <a:buNone/>
              <a:defRPr sz="2310"/>
            </a:lvl2pPr>
            <a:lvl3pPr marL="754380" indent="0">
              <a:buNone/>
              <a:defRPr sz="1980"/>
            </a:lvl3pPr>
            <a:lvl4pPr marL="1131570" indent="0">
              <a:buNone/>
              <a:defRPr sz="1650"/>
            </a:lvl4pPr>
            <a:lvl5pPr marL="1508760" indent="0">
              <a:buNone/>
              <a:defRPr sz="1650"/>
            </a:lvl5pPr>
            <a:lvl6pPr marL="1885950" indent="0">
              <a:buNone/>
              <a:defRPr sz="1650"/>
            </a:lvl6pPr>
            <a:lvl7pPr marL="2263140" indent="0">
              <a:buNone/>
              <a:defRPr sz="1650"/>
            </a:lvl7pPr>
            <a:lvl8pPr marL="2640330" indent="0">
              <a:buNone/>
              <a:defRPr sz="1650"/>
            </a:lvl8pPr>
            <a:lvl9pPr marL="3017520" indent="0">
              <a:buNone/>
              <a:defRPr sz="165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5C99F-85DE-DA44-BDA4-85A76522B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5CED0-BBFE-234C-8B83-FC74247E9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84C99-AF12-794D-9ACC-1AE5D265C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88962-918D-FB4E-901B-357BB6C33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4558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0C479E-45A5-9B4F-9916-2D6B2D6E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" y="413809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83AD7-6B2D-224F-8072-A58696B22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A91A5-5BC5-844A-886C-407B08A80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515" y="7203864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7F317-F25A-AE4F-80CC-A8D80155A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29015-ABB7-F548-9B02-12680B8B4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3745" y="7203864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67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58400" cy="77724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5718"/>
            <a:ext cx="10058398" cy="495734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50282" y="-2576486"/>
            <a:ext cx="4957831" cy="100584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38429" y="-2388343"/>
            <a:ext cx="4957345" cy="9682595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-25715"/>
            <a:ext cx="7047550" cy="49573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4904980" y="-1169660"/>
            <a:ext cx="4116871" cy="5031015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BD423C-D973-B547-9449-975C334BE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9" y="833120"/>
            <a:ext cx="8294355" cy="3318932"/>
          </a:xfrm>
        </p:spPr>
        <p:txBody>
          <a:bodyPr anchor="b">
            <a:normAutofit/>
          </a:bodyPr>
          <a:lstStyle/>
          <a:p>
            <a:pPr algn="l"/>
            <a:r>
              <a:rPr lang="en-US" sz="4700">
                <a:solidFill>
                  <a:srgbClr val="FFFFFF"/>
                </a:solidFill>
              </a:rPr>
              <a:t>React – Unit testing</a:t>
            </a:r>
          </a:p>
        </p:txBody>
      </p:sp>
    </p:spTree>
    <p:extLst>
      <p:ext uri="{BB962C8B-B14F-4D97-AF65-F5344CB8AC3E}">
        <p14:creationId xmlns:p14="http://schemas.microsoft.com/office/powerpoint/2010/main" val="323212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52"/>
            <a:ext cx="10058400" cy="8347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B0BB5C-B842-D84C-89BD-E5F3C390FF39}"/>
              </a:ext>
            </a:extLst>
          </p:cNvPr>
          <p:cNvSpPr txBox="1"/>
          <p:nvPr/>
        </p:nvSpPr>
        <p:spPr>
          <a:xfrm>
            <a:off x="459138" y="729262"/>
            <a:ext cx="9249014" cy="844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kern="1200" spc="-15">
                <a:solidFill>
                  <a:schemeClr val="bg1"/>
                </a:solidFill>
                <a:latin typeface="+mj-lt"/>
                <a:ea typeface="+mj-ea"/>
                <a:cs typeface="+mj-cs"/>
              </a:rPr>
              <a:t>Unit testing React App</a:t>
            </a:r>
            <a:endParaRPr lang="en-US" sz="31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2AFCEE3-18CA-2B4F-BCE2-7B834538F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" y="2128220"/>
            <a:ext cx="8996679" cy="452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80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52"/>
            <a:ext cx="10058400" cy="8347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B0BB5C-B842-D84C-89BD-E5F3C390FF39}"/>
              </a:ext>
            </a:extLst>
          </p:cNvPr>
          <p:cNvSpPr txBox="1"/>
          <p:nvPr/>
        </p:nvSpPr>
        <p:spPr>
          <a:xfrm>
            <a:off x="459138" y="729262"/>
            <a:ext cx="9249014" cy="844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spc="-15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Different types of </a:t>
            </a:r>
            <a:r>
              <a:rPr lang="en-US" sz="3100" b="1" kern="1200" spc="-15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Automated tests</a:t>
            </a:r>
            <a:endParaRPr lang="en-US" sz="31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583ACC3-39CC-874C-9BC8-80DE5B987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" y="2409368"/>
            <a:ext cx="8996679" cy="395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0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52"/>
            <a:ext cx="10058400" cy="8347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3DB81-D9F7-CE42-A032-C54E8B95C071}"/>
              </a:ext>
            </a:extLst>
          </p:cNvPr>
          <p:cNvSpPr txBox="1"/>
          <p:nvPr/>
        </p:nvSpPr>
        <p:spPr>
          <a:xfrm>
            <a:off x="459138" y="729262"/>
            <a:ext cx="9249014" cy="844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to Test ?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344EF64-A5EC-504A-AC52-4521835D3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" y="2195695"/>
            <a:ext cx="8996679" cy="438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57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52"/>
            <a:ext cx="10058400" cy="8347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3167D-529F-7447-A692-E23A59B09D56}"/>
              </a:ext>
            </a:extLst>
          </p:cNvPr>
          <p:cNvSpPr txBox="1"/>
          <p:nvPr/>
        </p:nvSpPr>
        <p:spPr>
          <a:xfrm>
            <a:off x="459138" y="729262"/>
            <a:ext cx="9249014" cy="844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Required tools and Setup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C9A4981-406C-8048-86B9-06A96E4E2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" y="2431858"/>
            <a:ext cx="8996679" cy="391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6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52"/>
            <a:ext cx="10058400" cy="8347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EC5067-0919-E847-9804-EA5ADBDD9F54}"/>
              </a:ext>
            </a:extLst>
          </p:cNvPr>
          <p:cNvSpPr txBox="1"/>
          <p:nvPr/>
        </p:nvSpPr>
        <p:spPr>
          <a:xfrm>
            <a:off x="459138" y="729262"/>
            <a:ext cx="9249014" cy="844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Three A’s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BF6A68F-E951-0C46-895C-F12E6CD7B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" y="2229433"/>
            <a:ext cx="8996679" cy="431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24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0A4CCD-46DB-2544-A9EB-D20F6CB09FDF}"/>
              </a:ext>
            </a:extLst>
          </p:cNvPr>
          <p:cNvSpPr txBox="1"/>
          <p:nvPr/>
        </p:nvSpPr>
        <p:spPr>
          <a:xfrm>
            <a:off x="3429000" y="22860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code first unit test….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9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84769FE-1656-422F-86E1-8C1B16C27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58400" cy="777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249F6D-244F-494A-98B9-5CC7413C4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5502" y="773787"/>
            <a:ext cx="4531306" cy="6224826"/>
          </a:xfrm>
          <a:custGeom>
            <a:avLst/>
            <a:gdLst>
              <a:gd name="connsiteX0" fmla="*/ 2746247 w 5492493"/>
              <a:gd name="connsiteY0" fmla="*/ 0 h 5492493"/>
              <a:gd name="connsiteX1" fmla="*/ 5492493 w 5492493"/>
              <a:gd name="connsiteY1" fmla="*/ 2746247 h 5492493"/>
              <a:gd name="connsiteX2" fmla="*/ 2746247 w 5492493"/>
              <a:gd name="connsiteY2" fmla="*/ 5492493 h 5492493"/>
              <a:gd name="connsiteX3" fmla="*/ 0 w 5492493"/>
              <a:gd name="connsiteY3" fmla="*/ 2746247 h 5492493"/>
              <a:gd name="connsiteX4" fmla="*/ 2746247 w 5492493"/>
              <a:gd name="connsiteY4" fmla="*/ 0 h 5492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2493" h="5492493">
                <a:moveTo>
                  <a:pt x="2746247" y="0"/>
                </a:moveTo>
                <a:cubicBezTo>
                  <a:pt x="4262957" y="0"/>
                  <a:pt x="5492493" y="1229536"/>
                  <a:pt x="5492493" y="2746247"/>
                </a:cubicBezTo>
                <a:cubicBezTo>
                  <a:pt x="5492493" y="4262957"/>
                  <a:pt x="4262957" y="5492493"/>
                  <a:pt x="2746247" y="5492493"/>
                </a:cubicBezTo>
                <a:cubicBezTo>
                  <a:pt x="1229536" y="5492493"/>
                  <a:pt x="0" y="4262957"/>
                  <a:pt x="0" y="2746247"/>
                </a:cubicBezTo>
                <a:cubicBezTo>
                  <a:pt x="0" y="1229536"/>
                  <a:pt x="1229536" y="0"/>
                  <a:pt x="27462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6C536E-6ECA-4211-AF8C-A2671C48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8264" y="6160737"/>
            <a:ext cx="359228" cy="493485"/>
          </a:xfrm>
          <a:prstGeom prst="ellipse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AA70EA-2201-4F5D-AF08-58CFF851C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434564" y="4043042"/>
            <a:ext cx="1907240" cy="2611179"/>
          </a:xfrm>
          <a:custGeom>
            <a:avLst/>
            <a:gdLst>
              <a:gd name="connsiteX0" fmla="*/ 0 w 3108399"/>
              <a:gd name="connsiteY0" fmla="*/ 0 h 3097879"/>
              <a:gd name="connsiteX1" fmla="*/ 159985 w 3108399"/>
              <a:gd name="connsiteY1" fmla="*/ 4045 h 3097879"/>
              <a:gd name="connsiteX2" fmla="*/ 3092907 w 3108399"/>
              <a:gd name="connsiteY2" fmla="*/ 2791087 h 3097879"/>
              <a:gd name="connsiteX3" fmla="*/ 3108399 w 3108399"/>
              <a:gd name="connsiteY3" fmla="*/ 3097879 h 3097879"/>
              <a:gd name="connsiteX4" fmla="*/ 2470733 w 3108399"/>
              <a:gd name="connsiteY4" fmla="*/ 3097879 h 3097879"/>
              <a:gd name="connsiteX5" fmla="*/ 2458534 w 3108399"/>
              <a:gd name="connsiteY5" fmla="*/ 2856285 h 3097879"/>
              <a:gd name="connsiteX6" fmla="*/ 252674 w 3108399"/>
              <a:gd name="connsiteY6" fmla="*/ 650424 h 3097879"/>
              <a:gd name="connsiteX7" fmla="*/ 0 w 3108399"/>
              <a:gd name="connsiteY7" fmla="*/ 637665 h 309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8399" h="3097879">
                <a:moveTo>
                  <a:pt x="0" y="0"/>
                </a:moveTo>
                <a:lnTo>
                  <a:pt x="159985" y="4045"/>
                </a:lnTo>
                <a:cubicBezTo>
                  <a:pt x="1696687" y="81941"/>
                  <a:pt x="2939004" y="1275632"/>
                  <a:pt x="3092907" y="2791087"/>
                </a:cubicBezTo>
                <a:lnTo>
                  <a:pt x="3108399" y="3097879"/>
                </a:lnTo>
                <a:lnTo>
                  <a:pt x="2470733" y="3097879"/>
                </a:lnTo>
                <a:lnTo>
                  <a:pt x="2458534" y="2856285"/>
                </a:lnTo>
                <a:cubicBezTo>
                  <a:pt x="2340416" y="1693197"/>
                  <a:pt x="1415762" y="768542"/>
                  <a:pt x="252674" y="650424"/>
                </a:cubicBezTo>
                <a:lnTo>
                  <a:pt x="0" y="637665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DA8EE0-6F19-3C4F-BEE6-A08ACD7596C1}"/>
              </a:ext>
            </a:extLst>
          </p:cNvPr>
          <p:cNvSpPr txBox="1"/>
          <p:nvPr/>
        </p:nvSpPr>
        <p:spPr>
          <a:xfrm>
            <a:off x="304800" y="1621847"/>
            <a:ext cx="4142664" cy="4528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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290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676</TotalTime>
  <Words>33</Words>
  <Application>Microsoft Macintosh PowerPoint</Application>
  <PresentationFormat>Custom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React – Unit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React Redux.pptx</dc:title>
  <dc:creator>VenkateshMogili</dc:creator>
  <cp:lastModifiedBy>Harivenkatesh, Polnati</cp:lastModifiedBy>
  <cp:revision>96</cp:revision>
  <dcterms:created xsi:type="dcterms:W3CDTF">2021-08-09T10:33:17Z</dcterms:created>
  <dcterms:modified xsi:type="dcterms:W3CDTF">2021-08-13T11:07:46Z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2021-02-27T00:00:00Z</vt:filetime>
  </property>
  <property fmtid="{D5CDD505-2E9C-101B-9397-08002B2CF9AE}" pid="3" name="LastSaved">
    <vt:filetime>2021-08-09T00:00:00Z</vt:filetime>
  </property>
</Properties>
</file>